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942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801-635C-CC4C-B63B-AA15A72A82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1228-31B6-4449-8A6B-FCDA4395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2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801-635C-CC4C-B63B-AA15A72A82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1228-31B6-4449-8A6B-FCDA4395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2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801-635C-CC4C-B63B-AA15A72A82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1228-31B6-4449-8A6B-FCDA4395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801-635C-CC4C-B63B-AA15A72A82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1228-31B6-4449-8A6B-FCDA4395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3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801-635C-CC4C-B63B-AA15A72A82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1228-31B6-4449-8A6B-FCDA4395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801-635C-CC4C-B63B-AA15A72A82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1228-31B6-4449-8A6B-FCDA4395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6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801-635C-CC4C-B63B-AA15A72A82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1228-31B6-4449-8A6B-FCDA4395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801-635C-CC4C-B63B-AA15A72A82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1228-31B6-4449-8A6B-FCDA4395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9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801-635C-CC4C-B63B-AA15A72A82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1228-31B6-4449-8A6B-FCDA4395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6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801-635C-CC4C-B63B-AA15A72A82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1228-31B6-4449-8A6B-FCDA4395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801-635C-CC4C-B63B-AA15A72A82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1228-31B6-4449-8A6B-FCDA4395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3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66801-635C-CC4C-B63B-AA15A72A82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51228-31B6-4449-8A6B-FCDA4395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2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.webmd.com/fitness-exercise/features/exercise-at-your-des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lide1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d-bottom-ppt.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1521"/>
            <a:ext cx="9144000" cy="1088571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Ergonomics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83362" y="1063229"/>
            <a:ext cx="6941431" cy="353139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 Unicode MS"/>
                <a:cs typeface="Arial Unicode MS"/>
              </a:rPr>
              <a:t>Debra Sung, MSPT</a:t>
            </a:r>
          </a:p>
          <a:p>
            <a:pPr marL="0" indent="0" algn="ctr">
              <a:buNone/>
            </a:pPr>
            <a:endParaRPr lang="en-US" dirty="0">
              <a:latin typeface="Arial Unicode MS"/>
              <a:cs typeface="Arial Unicode MS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Unicode MS"/>
                <a:cs typeface="Arial Unicode MS"/>
              </a:rPr>
              <a:t>Support and Circulation for a </a:t>
            </a:r>
          </a:p>
          <a:p>
            <a:pPr marL="0" indent="0" algn="ctr">
              <a:buNone/>
            </a:pPr>
            <a:r>
              <a:rPr lang="en-US" dirty="0" smtClean="0">
                <a:latin typeface="Arial Unicode MS"/>
                <a:cs typeface="Arial Unicode MS"/>
              </a:rPr>
              <a:t>Health Body</a:t>
            </a:r>
          </a:p>
        </p:txBody>
      </p:sp>
    </p:spTree>
    <p:extLst>
      <p:ext uri="{BB962C8B-B14F-4D97-AF65-F5344CB8AC3E}">
        <p14:creationId xmlns:p14="http://schemas.microsoft.com/office/powerpoint/2010/main" val="146069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d-bottom-ppt.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1521"/>
            <a:ext cx="9144000" cy="10885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235" y="131817"/>
            <a:ext cx="3351799" cy="400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7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d-bottom-ppt.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1521"/>
            <a:ext cx="9144000" cy="108857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Posture Counts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Eyes looking slightly downward, chin tucked</a:t>
            </a:r>
          </a:p>
          <a:p>
            <a:r>
              <a:rPr lang="en-US" dirty="0" smtClean="0"/>
              <a:t>B: Back supported, lumbar cushion</a:t>
            </a:r>
          </a:p>
          <a:p>
            <a:r>
              <a:rPr lang="en-US" dirty="0" smtClean="0"/>
              <a:t>C: Sit back in seat</a:t>
            </a:r>
          </a:p>
          <a:p>
            <a:r>
              <a:rPr lang="en-US" dirty="0" smtClean="0"/>
              <a:t>D: Monitor 18-24 inches away</a:t>
            </a:r>
          </a:p>
        </p:txBody>
      </p:sp>
    </p:spTree>
    <p:extLst>
      <p:ext uri="{BB962C8B-B14F-4D97-AF65-F5344CB8AC3E}">
        <p14:creationId xmlns:p14="http://schemas.microsoft.com/office/powerpoint/2010/main" val="336897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Posture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E: Elbows 90 degrees, wrists neutral</a:t>
            </a:r>
          </a:p>
          <a:p>
            <a:r>
              <a:rPr lang="en-US" dirty="0" smtClean="0"/>
              <a:t>F: Hips and knees at 90 degrees, open area 			behind knees</a:t>
            </a:r>
          </a:p>
          <a:p>
            <a:r>
              <a:rPr lang="en-US" dirty="0" smtClean="0"/>
              <a:t>G: Feet supported (Adjustable chair- may need 		to adjust computer/table height)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3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d-bottom-ppt.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1521"/>
            <a:ext cx="9144000" cy="10885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Ergonomics-info.com</a:t>
            </a:r>
          </a:p>
          <a:p>
            <a:r>
              <a:rPr lang="en-US" dirty="0" smtClean="0">
                <a:hlinkClick r:id="rId3"/>
              </a:rPr>
              <a:t>Http://www.m.webmd.com/fitness-exercise/features/exercise-at-your-desk</a:t>
            </a:r>
            <a:endParaRPr lang="en-US" dirty="0" smtClean="0"/>
          </a:p>
          <a:p>
            <a:r>
              <a:rPr lang="en-US" dirty="0" smtClean="0"/>
              <a:t>Greatist.com – Search for </a:t>
            </a:r>
            <a:r>
              <a:rPr lang="en-US" dirty="0" err="1" smtClean="0"/>
              <a:t>Deskercise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6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75</Words>
  <Application>Microsoft Office PowerPoint</Application>
  <PresentationFormat>On-screen Show (16:9)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Arial Black</vt:lpstr>
      <vt:lpstr>Calibri</vt:lpstr>
      <vt:lpstr>Office Theme</vt:lpstr>
      <vt:lpstr>PowerPoint Presentation</vt:lpstr>
      <vt:lpstr>Ergonomics</vt:lpstr>
      <vt:lpstr>PowerPoint Presentation</vt:lpstr>
      <vt:lpstr>Posture Counts</vt:lpstr>
      <vt:lpstr>Posture Counts</vt:lpstr>
      <vt:lpstr>Resources: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Sabrina2 AFSCME</dc:creator>
  <cp:lastModifiedBy>Roni Beavin</cp:lastModifiedBy>
  <cp:revision>8</cp:revision>
  <dcterms:created xsi:type="dcterms:W3CDTF">2016-05-17T19:12:07Z</dcterms:created>
  <dcterms:modified xsi:type="dcterms:W3CDTF">2016-06-29T14:37:40Z</dcterms:modified>
</cp:coreProperties>
</file>