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60" r:id="rId5"/>
    <p:sldId id="263" r:id="rId6"/>
    <p:sldId id="266" r:id="rId7"/>
    <p:sldId id="261" r:id="rId8"/>
    <p:sldId id="264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Fox" initials="CF" lastIdx="0" clrIdx="0">
    <p:extLst>
      <p:ext uri="{19B8F6BF-5375-455C-9EA6-DF929625EA0E}">
        <p15:presenceInfo xmlns:p15="http://schemas.microsoft.com/office/powerpoint/2012/main" userId="S-1-5-21-46378648-2904731500-1630602126-4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4830" autoAdjust="0"/>
  </p:normalViewPr>
  <p:slideViewPr>
    <p:cSldViewPr snapToGrid="0" snapToObjects="1">
      <p:cViewPr varScale="1">
        <p:scale>
          <a:sx n="66" d="100"/>
          <a:sy n="66" d="100"/>
        </p:scale>
        <p:origin x="53" y="6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BFEF9-4410-4BCF-B1E9-E0BBCCEECBAA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6EF5-5C51-4CFD-A6FF-F2F2DF4F7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EF5-5C51-4CFD-A6FF-F2F2DF4F76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2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2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3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6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6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6801-635C-CC4C-B63B-AA15A72A821C}" type="datetimeFigureOut">
              <a:rPr lang="en-US" smtClean="0"/>
              <a:t>7/15/2016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1228-31B6-4449-8A6B-FCDA4395D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2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lide1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Bring It On Home: Winning Back Outsourced Work 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endParaRPr lang="en-US" sz="2400" dirty="0" smtClean="0">
              <a:latin typeface="Arial Unicode MS"/>
              <a:cs typeface="Arial Unicode MS"/>
            </a:endParaRPr>
          </a:p>
          <a:p>
            <a:r>
              <a:rPr lang="en-US" sz="2400" dirty="0" smtClean="0">
                <a:latin typeface="Arial Unicode MS"/>
                <a:cs typeface="Arial Unicode MS"/>
              </a:rPr>
              <a:t>Several AFSCME Locals Have Won Back Outsourced Work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How Did They Do It?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Are There Key Steps That Successful In-Sourcing Campaigns Have in Common?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How Have </a:t>
            </a:r>
            <a:r>
              <a:rPr lang="en-US" sz="2400" smtClean="0">
                <a:latin typeface="Arial Unicode MS"/>
                <a:cs typeface="Arial Unicode MS"/>
              </a:rPr>
              <a:t>Successful Approaches Differed?</a:t>
            </a:r>
            <a:endParaRPr lang="en-US" sz="24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606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Why Does The Public Sector In-Source Contracted Work?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endParaRPr lang="en-US" sz="2400" dirty="0">
              <a:latin typeface="Arial Unicode MS"/>
              <a:cs typeface="Arial Unicode MS"/>
            </a:endParaRPr>
          </a:p>
          <a:p>
            <a:pPr marL="0" indent="0">
              <a:buNone/>
            </a:pPr>
            <a:r>
              <a:rPr lang="en-US" sz="2600" dirty="0" smtClean="0">
                <a:latin typeface="Arial Unicode MS"/>
                <a:cs typeface="Arial Unicode MS"/>
              </a:rPr>
              <a:t>The Two Main Reasons Given for In-Sourcing: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The Services Provided Are Inferior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Promised Cost Savings Aren’t Delivered</a:t>
            </a:r>
          </a:p>
          <a:p>
            <a:pPr marL="0" indent="0">
              <a:buNone/>
            </a:pPr>
            <a:r>
              <a:rPr lang="en-US" sz="2600" dirty="0" smtClean="0">
                <a:latin typeface="Arial Unicode MS"/>
                <a:cs typeface="Arial Unicode MS"/>
              </a:rPr>
              <a:t>Can Social Justice Be Another Reason?</a:t>
            </a:r>
          </a:p>
          <a:p>
            <a:endParaRPr lang="en-US" sz="24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69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 smtClean="0">
                <a:latin typeface="Arial Black"/>
                <a:cs typeface="Arial Black"/>
              </a:rPr>
              <a:t>Jersey City Public Schools:  Can We Partner With Management?</a:t>
            </a:r>
            <a:r>
              <a:rPr lang="en-US" sz="3200" dirty="0" smtClean="0">
                <a:latin typeface="Arial Black"/>
                <a:cs typeface="Arial Black"/>
              </a:rPr>
              <a:t> </a:t>
            </a: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Unicode MS"/>
                <a:cs typeface="Arial Unicode MS"/>
              </a:rPr>
              <a:t>Bill </a:t>
            </a:r>
            <a:r>
              <a:rPr lang="en-US" dirty="0" err="1" smtClean="0">
                <a:latin typeface="Arial Unicode MS"/>
                <a:cs typeface="Arial Unicode MS"/>
              </a:rPr>
              <a:t>Murawski</a:t>
            </a:r>
            <a:r>
              <a:rPr lang="en-US" dirty="0" smtClean="0">
                <a:latin typeface="Arial Unicode MS"/>
                <a:cs typeface="Arial Unicode MS"/>
              </a:rPr>
              <a:t> President-Local 2262</a:t>
            </a:r>
          </a:p>
          <a:p>
            <a:endParaRPr lang="en-US" sz="1800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140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 smtClean="0">
                <a:latin typeface="Arial Black"/>
                <a:cs typeface="Arial Black"/>
              </a:rPr>
              <a:t>Jersey City Schools</a:t>
            </a:r>
            <a:br>
              <a:rPr lang="en-US" sz="3600" dirty="0" smtClean="0">
                <a:latin typeface="Arial Black"/>
                <a:cs typeface="Arial Black"/>
              </a:rPr>
            </a:b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r>
              <a:rPr lang="en-US" sz="2400" dirty="0" smtClean="0">
                <a:latin typeface="Arial Unicode MS"/>
                <a:cs typeface="Arial Unicode MS"/>
              </a:rPr>
              <a:t>Successfully Fought Against Outsourcing of School Security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Winning That Fight Allowed Local to Argue They Could Do Outsourced Work Cheaper Than Current Contractors</a:t>
            </a:r>
          </a:p>
          <a:p>
            <a:endParaRPr lang="en-US" sz="2400" dirty="0" smtClean="0">
              <a:latin typeface="Arial Unicode MS"/>
              <a:cs typeface="Arial Unicode MS"/>
            </a:endParaRPr>
          </a:p>
          <a:p>
            <a:endParaRPr lang="en-US" sz="2400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endParaRPr lang="en-US" sz="1800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346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39" y="554262"/>
            <a:ext cx="6204031" cy="3521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82" y="92597"/>
            <a:ext cx="759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Previously Contracted Work Now Done By Local 2262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2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>
                <a:latin typeface="Arial Black"/>
                <a:cs typeface="Arial Black"/>
              </a:rPr>
              <a:t/>
            </a:r>
            <a:br>
              <a:rPr lang="en-US" sz="3600" dirty="0">
                <a:latin typeface="Arial Black"/>
                <a:cs typeface="Arial Black"/>
              </a:rPr>
            </a:br>
            <a:r>
              <a:rPr lang="en-US" sz="3600" dirty="0" smtClean="0">
                <a:latin typeface="Arial Black"/>
                <a:cs typeface="Arial Black"/>
              </a:rPr>
              <a:t>University of California: How Do We Deal With Management Unwilling to Partner With Us?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Unicode MS"/>
                <a:cs typeface="Arial Unicode MS"/>
              </a:rPr>
              <a:t>Liz Pearlman- Executive Director Local </a:t>
            </a:r>
            <a:r>
              <a:rPr lang="en-US" dirty="0" smtClean="0">
                <a:latin typeface="Arial Unicode MS"/>
                <a:cs typeface="Arial Unicode MS"/>
              </a:rPr>
              <a:t>3299</a:t>
            </a: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638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>
                <a:latin typeface="Arial Black"/>
                <a:cs typeface="Arial Black"/>
              </a:rPr>
              <a:t/>
            </a:r>
            <a:br>
              <a:rPr lang="en-US" sz="3600" dirty="0">
                <a:latin typeface="Arial Black"/>
                <a:cs typeface="Arial Black"/>
              </a:rPr>
            </a:b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0"/>
            <a:ext cx="7048982" cy="41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d-bottom-ppt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521"/>
            <a:ext cx="9144000" cy="108857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/>
            </a:r>
            <a:br>
              <a:rPr lang="en-US" sz="3600" dirty="0" smtClean="0">
                <a:latin typeface="Arial Black"/>
                <a:cs typeface="Arial Black"/>
              </a:rPr>
            </a:br>
            <a:r>
              <a:rPr lang="en-US" sz="3600" dirty="0" smtClean="0">
                <a:latin typeface="Arial Black"/>
                <a:cs typeface="Arial Black"/>
              </a:rPr>
              <a:t>University of California System</a:t>
            </a:r>
            <a:br>
              <a:rPr lang="en-US" sz="3600" dirty="0" smtClean="0">
                <a:latin typeface="Arial Black"/>
                <a:cs typeface="Arial Black"/>
              </a:rPr>
            </a:br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3362" y="1063229"/>
            <a:ext cx="6941431" cy="353139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Unicode MS"/>
                <a:cs typeface="Arial Unicode MS"/>
              </a:rPr>
              <a:t>3299 Has Successfully Pressured the University System to In-Source: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Custodians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Parking Attendants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Food Service</a:t>
            </a:r>
          </a:p>
          <a:p>
            <a:r>
              <a:rPr lang="en-US" sz="2000" dirty="0" smtClean="0">
                <a:latin typeface="Arial Unicode MS"/>
                <a:cs typeface="Arial Unicode MS"/>
              </a:rPr>
              <a:t>Facility Management and More</a:t>
            </a:r>
          </a:p>
          <a:p>
            <a:pPr marL="0" indent="0">
              <a:buNone/>
            </a:pPr>
            <a:r>
              <a:rPr lang="en-US" sz="2400" dirty="0" smtClean="0">
                <a:latin typeface="Arial Unicode MS"/>
                <a:cs typeface="Arial Unicode MS"/>
              </a:rPr>
              <a:t>All In-Sourced Workers Immediately Eligible for Higher Wages and Better Benefits</a:t>
            </a:r>
          </a:p>
          <a:p>
            <a:endParaRPr lang="en-US" sz="2400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  <a:p>
            <a:endParaRPr lang="en-US" sz="1800" dirty="0" smtClean="0">
              <a:latin typeface="Arial Unicode MS"/>
              <a:cs typeface="Arial Unicode MS"/>
            </a:endParaRPr>
          </a:p>
          <a:p>
            <a:pPr marL="0" indent="0" algn="ctr">
              <a:buNone/>
            </a:pPr>
            <a:endParaRPr lang="en-US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57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147</Words>
  <Application>Microsoft Office PowerPoint</Application>
  <PresentationFormat>On-screen Show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Arial Black</vt:lpstr>
      <vt:lpstr>Calibri</vt:lpstr>
      <vt:lpstr>Office Theme</vt:lpstr>
      <vt:lpstr>PowerPoint Presentation</vt:lpstr>
      <vt:lpstr>Bring It On Home: Winning Back Outsourced Work </vt:lpstr>
      <vt:lpstr>Why Does The Public Sector In-Source Contracted Work?</vt:lpstr>
      <vt:lpstr> Jersey City Public Schools:  Can We Partner With Management? </vt:lpstr>
      <vt:lpstr> Jersey City Schools </vt:lpstr>
      <vt:lpstr>PowerPoint Presentation</vt:lpstr>
      <vt:lpstr>  University of California: How Do We Deal With Management Unwilling to Partner With Us?</vt:lpstr>
      <vt:lpstr>  </vt:lpstr>
      <vt:lpstr> University of California System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Sabrina2 AFSCME</dc:creator>
  <cp:lastModifiedBy>Chris Fox</cp:lastModifiedBy>
  <cp:revision>23</cp:revision>
  <dcterms:created xsi:type="dcterms:W3CDTF">2016-05-17T19:12:07Z</dcterms:created>
  <dcterms:modified xsi:type="dcterms:W3CDTF">2016-07-15T19:29:35Z</dcterms:modified>
</cp:coreProperties>
</file>